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" y="221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24639373"/>
              </p:ext>
            </p:extLst>
          </p:nvPr>
        </p:nvGraphicFramePr>
        <p:xfrm>
          <a:off x="178549" y="2208446"/>
          <a:ext cx="4054888" cy="237726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en-US"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DHINESHKUMAR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HARINATH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JOHNSON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PRASATH M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SAKTHIVEL P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React and Bootstrap5.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Stripe to handle transactions.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60801" y="2284019"/>
            <a:ext cx="3094182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endParaRPr lang="en-US" sz="1050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582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 Medium</vt:lpstr>
      <vt:lpstr>Public Sans</vt:lpstr>
      <vt:lpstr>EB Garamond</vt:lpstr>
      <vt:lpstr>Arial</vt:lpstr>
      <vt:lpstr>Noto Sans Symbols</vt:lpstr>
      <vt:lpstr>Söhne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4</cp:revision>
  <dcterms:created xsi:type="dcterms:W3CDTF">2020-08-13T11:21:46Z</dcterms:created>
  <dcterms:modified xsi:type="dcterms:W3CDTF">2023-10-29T02:36:15Z</dcterms:modified>
</cp:coreProperties>
</file>